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5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347291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331766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313566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2402642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852607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1218268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1612007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270411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1525899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118454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67514E-503E-4ECD-9FD2-19D1445013BE}"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550637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7514E-503E-4ECD-9FD2-19D1445013BE}" type="datetimeFigureOut">
              <a:rPr kumimoji="1" lang="ja-JP" altLang="en-US" smtClean="0"/>
              <a:t>2021/4/21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F1626-4BB9-44F8-B34B-F0DCDE04E119}" type="slidenum">
              <a:rPr kumimoji="1" lang="ja-JP" altLang="en-US" smtClean="0"/>
              <a:t>‹#›</a:t>
            </a:fld>
            <a:endParaRPr kumimoji="1" lang="ja-JP" altLang="en-US"/>
          </a:p>
        </p:txBody>
      </p:sp>
    </p:spTree>
    <p:extLst>
      <p:ext uri="{BB962C8B-B14F-4D97-AF65-F5344CB8AC3E}">
        <p14:creationId xmlns:p14="http://schemas.microsoft.com/office/powerpoint/2010/main" val="3438768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07284" y="1265382"/>
            <a:ext cx="8014855" cy="5400000"/>
          </a:xfrm>
        </p:spPr>
        <p:txBody>
          <a:bodyPr numCol="2" spcCol="180000" anchor="t" anchorCtr="0">
            <a:noAutofit/>
          </a:bodyPr>
          <a:lstStyle/>
          <a:p>
            <a:pPr algn="l"/>
            <a:r>
              <a:rPr lang="ja-JP" altLang="en-US" sz="1400" b="1" dirty="0" smtClean="0">
                <a:latin typeface="ＭＳ 明朝" panose="02020609040205080304" pitchFamily="17" charset="-128"/>
                <a:ea typeface="ＭＳ 明朝" panose="02020609040205080304" pitchFamily="17" charset="-128"/>
              </a:rPr>
              <a:t>１．データ</a:t>
            </a:r>
            <a:r>
              <a:rPr lang="ja-JP" altLang="en-US" sz="1400" b="1" dirty="0">
                <a:latin typeface="ＭＳ 明朝" panose="02020609040205080304" pitchFamily="17" charset="-128"/>
                <a:ea typeface="ＭＳ 明朝" panose="02020609040205080304" pitchFamily="17" charset="-128"/>
              </a:rPr>
              <a:t>分析の目的</a:t>
            </a:r>
            <a:br>
              <a:rPr lang="ja-JP" altLang="en-US" sz="1400" b="1"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研究の目的と問題意識の背景を簡潔に記述してください。</a:t>
            </a: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ja-JP" altLang="en-US" sz="1400" b="1" dirty="0" smtClean="0">
                <a:latin typeface="ＭＳ 明朝" panose="02020609040205080304" pitchFamily="17" charset="-128"/>
                <a:ea typeface="ＭＳ 明朝" panose="02020609040205080304" pitchFamily="17" charset="-128"/>
              </a:rPr>
              <a:t>２．データ</a:t>
            </a:r>
            <a:r>
              <a:rPr lang="ja-JP" altLang="en-US" sz="1400" b="1" dirty="0">
                <a:latin typeface="ＭＳ 明朝" panose="02020609040205080304" pitchFamily="17" charset="-128"/>
                <a:ea typeface="ＭＳ 明朝" panose="02020609040205080304" pitchFamily="17" charset="-128"/>
              </a:rPr>
              <a:t>分析の手法</a:t>
            </a:r>
            <a:br>
              <a:rPr lang="ja-JP" altLang="en-US" sz="1400" b="1"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研究の方法（あてはめた統計モデル等）を簡潔にまとめてください。</a:t>
            </a: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a:r>
            <a:br>
              <a:rPr lang="ja-JP" altLang="en-US" sz="1400" dirty="0">
                <a:latin typeface="ＭＳ 明朝" panose="02020609040205080304" pitchFamily="17" charset="-128"/>
                <a:ea typeface="ＭＳ 明朝" panose="02020609040205080304" pitchFamily="17" charset="-128"/>
              </a:rPr>
            </a:br>
            <a:r>
              <a:rPr lang="ja-JP" altLang="en-US" sz="1400" b="1" dirty="0" smtClean="0">
                <a:latin typeface="ＭＳ 明朝" panose="02020609040205080304" pitchFamily="17" charset="-128"/>
                <a:ea typeface="ＭＳ 明朝" panose="02020609040205080304" pitchFamily="17" charset="-128"/>
              </a:rPr>
              <a:t>３．データ</a:t>
            </a:r>
            <a:r>
              <a:rPr lang="ja-JP" altLang="en-US" sz="1400" b="1" dirty="0">
                <a:latin typeface="ＭＳ 明朝" panose="02020609040205080304" pitchFamily="17" charset="-128"/>
                <a:ea typeface="ＭＳ 明朝" panose="02020609040205080304" pitchFamily="17" charset="-128"/>
              </a:rPr>
              <a:t>分析の結論</a:t>
            </a:r>
            <a:br>
              <a:rPr lang="ja-JP" altLang="en-US" sz="1400" b="1"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データ分析の結果等を分かりやすく記述してください。</a:t>
            </a: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a:latin typeface="ＭＳ 明朝" panose="02020609040205080304" pitchFamily="17" charset="-128"/>
                <a:ea typeface="ＭＳ 明朝" panose="02020609040205080304" pitchFamily="17" charset="-128"/>
              </a:rPr>
              <a:t/>
            </a:r>
            <a:br>
              <a:rPr lang="en-US" altLang="ja-JP" sz="1400" dirty="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ja-JP" altLang="en-US" sz="1400" b="1" dirty="0" smtClean="0">
                <a:latin typeface="ＭＳ 明朝" panose="02020609040205080304" pitchFamily="17" charset="-128"/>
                <a:ea typeface="ＭＳ 明朝" panose="02020609040205080304" pitchFamily="17" charset="-128"/>
              </a:rPr>
              <a:t>４．データ</a:t>
            </a:r>
            <a:r>
              <a:rPr lang="ja-JP" altLang="en-US" sz="1400" b="1" dirty="0">
                <a:latin typeface="ＭＳ 明朝" panose="02020609040205080304" pitchFamily="17" charset="-128"/>
                <a:ea typeface="ＭＳ 明朝" panose="02020609040205080304" pitchFamily="17" charset="-128"/>
              </a:rPr>
              <a:t>分析の意義（利点）</a:t>
            </a:r>
            <a:br>
              <a:rPr lang="ja-JP" altLang="en-US" sz="1400" b="1" dirty="0">
                <a:latin typeface="ＭＳ 明朝" panose="02020609040205080304" pitchFamily="17" charset="-128"/>
                <a:ea typeface="ＭＳ 明朝" panose="02020609040205080304" pitchFamily="17" charset="-128"/>
              </a:rPr>
            </a:br>
            <a:r>
              <a:rPr lang="ja-JP" altLang="en-US" sz="1400" dirty="0">
                <a:latin typeface="ＭＳ 明朝" panose="02020609040205080304" pitchFamily="17" charset="-128"/>
                <a:ea typeface="ＭＳ 明朝" panose="02020609040205080304" pitchFamily="17" charset="-128"/>
              </a:rPr>
              <a:t>　データ分析の独自性・新規性や、社会に対する提言などの意義や利点について簡潔にまとめてください。</a:t>
            </a: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en-US" altLang="ja-JP" sz="1400" dirty="0" smtClean="0">
                <a:latin typeface="ＭＳ 明朝" panose="02020609040205080304" pitchFamily="17" charset="-128"/>
                <a:ea typeface="ＭＳ 明朝" panose="02020609040205080304" pitchFamily="17" charset="-128"/>
              </a:rPr>
              <a:t/>
            </a:r>
            <a:br>
              <a:rPr lang="en-US" altLang="ja-JP" sz="1400" dirty="0" smtClean="0">
                <a:latin typeface="ＭＳ 明朝" panose="02020609040205080304" pitchFamily="17" charset="-128"/>
                <a:ea typeface="ＭＳ 明朝" panose="02020609040205080304" pitchFamily="17" charset="-128"/>
              </a:rPr>
            </a:br>
            <a:r>
              <a:rPr lang="ja-JP" altLang="en-US" sz="1200" dirty="0" smtClean="0">
                <a:latin typeface="ＭＳ 明朝" panose="02020609040205080304" pitchFamily="17" charset="-128"/>
                <a:ea typeface="ＭＳ 明朝" panose="02020609040205080304" pitchFamily="17" charset="-128"/>
              </a:rPr>
              <a:t>注</a:t>
            </a:r>
            <a:r>
              <a:rPr lang="ja-JP" altLang="en-US" sz="1200" dirty="0">
                <a:latin typeface="ＭＳ 明朝" panose="02020609040205080304" pitchFamily="17" charset="-128"/>
                <a:ea typeface="ＭＳ 明朝" panose="02020609040205080304" pitchFamily="17" charset="-128"/>
              </a:rPr>
              <a:t>）</a:t>
            </a:r>
            <a:br>
              <a:rPr lang="ja-JP" altLang="en-US" sz="1200" dirty="0">
                <a:latin typeface="ＭＳ 明朝" panose="02020609040205080304" pitchFamily="17" charset="-128"/>
                <a:ea typeface="ＭＳ 明朝" panose="02020609040205080304" pitchFamily="17" charset="-128"/>
              </a:rPr>
            </a:b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冒頭に論文タイトルとエントリー番号を</a:t>
            </a:r>
            <a:r>
              <a:rPr lang="ja-JP" altLang="en-US" sz="1200" dirty="0" smtClean="0">
                <a:latin typeface="ＭＳ 明朝" panose="02020609040205080304" pitchFamily="17" charset="-128"/>
                <a:ea typeface="ＭＳ 明朝" panose="02020609040205080304" pitchFamily="17" charset="-128"/>
              </a:rPr>
              <a:t>記載</a:t>
            </a:r>
            <a:r>
              <a:rPr lang="en-US" altLang="ja-JP" sz="1200" dirty="0" smtClean="0">
                <a:latin typeface="ＭＳ 明朝" panose="02020609040205080304" pitchFamily="17" charset="-128"/>
                <a:ea typeface="ＭＳ 明朝" panose="02020609040205080304" pitchFamily="17" charset="-128"/>
              </a:rPr>
              <a:t/>
            </a:r>
            <a:br>
              <a:rPr lang="en-US" altLang="ja-JP" sz="1200" dirty="0" smtClean="0">
                <a:latin typeface="ＭＳ 明朝" panose="02020609040205080304" pitchFamily="17" charset="-128"/>
                <a:ea typeface="ＭＳ 明朝" panose="02020609040205080304" pitchFamily="17" charset="-128"/>
              </a:rPr>
            </a:b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氏名・所属は記載しない）</a:t>
            </a:r>
            <a:br>
              <a:rPr lang="ja-JP" altLang="en-US" sz="1200" dirty="0">
                <a:latin typeface="ＭＳ 明朝" panose="02020609040205080304" pitchFamily="17" charset="-128"/>
                <a:ea typeface="ＭＳ 明朝" panose="02020609040205080304" pitchFamily="17" charset="-128"/>
              </a:rPr>
            </a:br>
            <a:r>
              <a:rPr lang="ja-JP" altLang="en-US" sz="1200" dirty="0" smtClean="0">
                <a:latin typeface="ＭＳ 明朝" panose="02020609040205080304" pitchFamily="17" charset="-128"/>
                <a:ea typeface="ＭＳ 明朝" panose="02020609040205080304" pitchFamily="17" charset="-128"/>
              </a:rPr>
              <a:t>・行数とフォント</a:t>
            </a:r>
            <a:r>
              <a:rPr lang="ja-JP" altLang="en-US" sz="1200" dirty="0">
                <a:latin typeface="ＭＳ 明朝" panose="02020609040205080304" pitchFamily="17" charset="-128"/>
                <a:ea typeface="ＭＳ 明朝" panose="02020609040205080304" pitchFamily="17" charset="-128"/>
              </a:rPr>
              <a:t>は</a:t>
            </a:r>
            <a:r>
              <a:rPr lang="ja-JP" altLang="en-US" sz="1200" dirty="0" smtClean="0">
                <a:latin typeface="ＭＳ 明朝" panose="02020609040205080304" pitchFamily="17" charset="-128"/>
                <a:ea typeface="ＭＳ 明朝" panose="02020609040205080304" pitchFamily="17" charset="-128"/>
              </a:rPr>
              <a:t>適宜</a:t>
            </a:r>
            <a:r>
              <a:rPr lang="ja-JP" altLang="en-US" sz="1200" dirty="0">
                <a:latin typeface="ＭＳ 明朝" panose="02020609040205080304" pitchFamily="17" charset="-128"/>
                <a:ea typeface="ＭＳ 明朝" panose="02020609040205080304" pitchFamily="17" charset="-128"/>
              </a:rPr>
              <a:t>、調整して変更してください</a:t>
            </a:r>
            <a:br>
              <a:rPr lang="ja-JP" altLang="en-US" sz="1200" dirty="0">
                <a:latin typeface="ＭＳ 明朝" panose="02020609040205080304" pitchFamily="17" charset="-128"/>
                <a:ea typeface="ＭＳ 明朝" panose="02020609040205080304" pitchFamily="17" charset="-128"/>
              </a:rPr>
            </a:br>
            <a:r>
              <a:rPr lang="ja-JP" altLang="en-US" sz="1200" dirty="0" smtClean="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A4</a:t>
            </a:r>
            <a:r>
              <a:rPr lang="ja-JP" altLang="en-US" sz="1200" dirty="0">
                <a:latin typeface="ＭＳ 明朝" panose="02020609040205080304" pitchFamily="17" charset="-128"/>
                <a:ea typeface="ＭＳ 明朝" panose="02020609040205080304" pitchFamily="17" charset="-128"/>
              </a:rPr>
              <a:t>サイズ１ページ以内で図表の貼付けも可能です</a:t>
            </a:r>
            <a:br>
              <a:rPr lang="ja-JP" altLang="en-US" sz="1200" dirty="0">
                <a:latin typeface="ＭＳ 明朝" panose="02020609040205080304" pitchFamily="17" charset="-128"/>
                <a:ea typeface="ＭＳ 明朝" panose="02020609040205080304" pitchFamily="17" charset="-128"/>
              </a:rPr>
            </a:b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ファイル名</a:t>
            </a:r>
            <a:r>
              <a:rPr lang="ja-JP" altLang="en-US" sz="1200" dirty="0" smtClean="0">
                <a:latin typeface="ＭＳ 明朝" panose="02020609040205080304" pitchFamily="17" charset="-128"/>
                <a:ea typeface="ＭＳ 明朝" panose="02020609040205080304" pitchFamily="17" charset="-128"/>
              </a:rPr>
              <a:t>は「代表者名</a:t>
            </a:r>
            <a:r>
              <a:rPr lang="en-US" altLang="ja-JP" sz="1200" dirty="0">
                <a:latin typeface="ＭＳ 明朝" panose="02020609040205080304" pitchFamily="17" charset="-128"/>
                <a:ea typeface="ＭＳ 明朝" panose="02020609040205080304" pitchFamily="17" charset="-128"/>
              </a:rPr>
              <a:t>-</a:t>
            </a:r>
            <a:r>
              <a:rPr lang="en-US" altLang="ja-JP" sz="1200" dirty="0" smtClean="0">
                <a:latin typeface="ＭＳ 明朝" panose="02020609040205080304" pitchFamily="17" charset="-128"/>
                <a:ea typeface="ＭＳ 明朝" panose="02020609040205080304" pitchFamily="17" charset="-128"/>
              </a:rPr>
              <a:t>abstruct.pptx</a:t>
            </a:r>
            <a:r>
              <a:rPr lang="ja-JP" altLang="en-US" sz="1200" dirty="0" smtClean="0">
                <a:latin typeface="ＭＳ 明朝" panose="02020609040205080304" pitchFamily="17" charset="-128"/>
                <a:ea typeface="ＭＳ 明朝" panose="02020609040205080304" pitchFamily="17" charset="-128"/>
              </a:rPr>
              <a:t>」として</a:t>
            </a:r>
            <a:r>
              <a:rPr lang="en-US" altLang="ja-JP" sz="1200" dirty="0" smtClean="0">
                <a:latin typeface="ＭＳ 明朝" panose="02020609040205080304" pitchFamily="17" charset="-128"/>
                <a:ea typeface="ＭＳ 明朝" panose="02020609040205080304" pitchFamily="17" charset="-128"/>
              </a:rPr>
              <a:t/>
            </a:r>
            <a:br>
              <a:rPr lang="en-US" altLang="ja-JP" sz="1200" dirty="0" smtClean="0">
                <a:latin typeface="ＭＳ 明朝" panose="02020609040205080304" pitchFamily="17" charset="-128"/>
                <a:ea typeface="ＭＳ 明朝" panose="02020609040205080304" pitchFamily="17" charset="-128"/>
              </a:rPr>
            </a:b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ください</a:t>
            </a:r>
            <a:r>
              <a:rPr lang="ja-JP" altLang="en-US" sz="1200" dirty="0">
                <a:latin typeface="ＭＳ 明朝" panose="02020609040205080304" pitchFamily="17" charset="-128"/>
                <a:ea typeface="ＭＳ 明朝" panose="02020609040205080304" pitchFamily="17" charset="-128"/>
              </a:rPr>
              <a:t/>
            </a:r>
            <a:br>
              <a:rPr lang="ja-JP" altLang="en-US" sz="1200" dirty="0">
                <a:latin typeface="ＭＳ 明朝" panose="02020609040205080304" pitchFamily="17" charset="-128"/>
                <a:ea typeface="ＭＳ 明朝" panose="02020609040205080304" pitchFamily="17" charset="-128"/>
              </a:rPr>
            </a:br>
            <a:endParaRPr kumimoji="1" lang="ja-JP" altLang="en-US" sz="1200" dirty="0">
              <a:latin typeface="ＭＳ 明朝" panose="02020609040205080304" pitchFamily="17" charset="-128"/>
              <a:ea typeface="ＭＳ 明朝" panose="02020609040205080304" pitchFamily="17" charset="-128"/>
            </a:endParaRPr>
          </a:p>
        </p:txBody>
      </p:sp>
      <p:sp>
        <p:nvSpPr>
          <p:cNvPr id="4" name="タイトル 1"/>
          <p:cNvSpPr txBox="1">
            <a:spLocks/>
          </p:cNvSpPr>
          <p:nvPr/>
        </p:nvSpPr>
        <p:spPr>
          <a:xfrm>
            <a:off x="579576" y="447945"/>
            <a:ext cx="8014855" cy="466462"/>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smtClean="0">
                <a:latin typeface="ＭＳ 明朝" panose="02020609040205080304" pitchFamily="17" charset="-128"/>
                <a:ea typeface="ＭＳ 明朝" panose="02020609040205080304" pitchFamily="17" charset="-128"/>
              </a:rPr>
              <a:t>論文タイトル</a:t>
            </a:r>
            <a:endParaRPr lang="en-US" altLang="ja-JP" sz="1600" dirty="0" smtClean="0">
              <a:latin typeface="ＭＳ 明朝" panose="02020609040205080304" pitchFamily="17" charset="-128"/>
              <a:ea typeface="ＭＳ 明朝" panose="02020609040205080304" pitchFamily="17" charset="-128"/>
            </a:endParaRPr>
          </a:p>
          <a:p>
            <a:r>
              <a:rPr lang="ja-JP" altLang="en-US" sz="1600" dirty="0" smtClean="0">
                <a:latin typeface="ＭＳ 明朝" panose="02020609040205080304" pitchFamily="17" charset="-128"/>
                <a:ea typeface="ＭＳ 明朝" panose="02020609040205080304" pitchFamily="17" charset="-128"/>
              </a:rPr>
              <a:t>（エントリー番号）</a:t>
            </a:r>
            <a:endParaRPr lang="ja-JP" altLang="en-US" sz="1600" dirty="0">
              <a:latin typeface="ＭＳ 明朝" panose="02020609040205080304" pitchFamily="17" charset="-128"/>
              <a:ea typeface="ＭＳ 明朝" panose="02020609040205080304" pitchFamily="17" charset="-128"/>
            </a:endParaRPr>
          </a:p>
        </p:txBody>
      </p:sp>
      <p:sp>
        <p:nvSpPr>
          <p:cNvPr id="5" name="テキスト ボックス 2"/>
          <p:cNvSpPr txBox="1"/>
          <p:nvPr/>
        </p:nvSpPr>
        <p:spPr>
          <a:xfrm>
            <a:off x="1386555" y="6198110"/>
            <a:ext cx="1491615" cy="46799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a:effectLst/>
                <a:latin typeface="游明朝" panose="02020400000000000000" pitchFamily="18" charset="-128"/>
                <a:ea typeface="游明朝" panose="02020400000000000000" pitchFamily="18" charset="-128"/>
                <a:cs typeface="Times New Roman" panose="02020603050405020304" pitchFamily="18" charset="0"/>
              </a:rPr>
              <a:t>要旨テンプレート</a:t>
            </a:r>
          </a:p>
        </p:txBody>
      </p:sp>
      <p:sp>
        <p:nvSpPr>
          <p:cNvPr id="6" name="テキスト ボックス 3"/>
          <p:cNvSpPr txBox="1"/>
          <p:nvPr/>
        </p:nvSpPr>
        <p:spPr>
          <a:xfrm>
            <a:off x="2911825" y="6195570"/>
            <a:ext cx="4457700" cy="46799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126365" algn="l">
              <a:lnSpc>
                <a:spcPts val="1400"/>
              </a:lnSpc>
              <a:spcAft>
                <a:spcPts val="0"/>
              </a:spcAft>
            </a:pPr>
            <a:r>
              <a:rPr lang="ja-JP" sz="1000" kern="100" dirty="0">
                <a:effectLst/>
                <a:latin typeface="ＭＳ 明朝" panose="02020609040205080304" pitchFamily="17" charset="-128"/>
                <a:ea typeface="游明朝" panose="02020400000000000000" pitchFamily="18" charset="-128"/>
                <a:cs typeface="Times New Roman" panose="02020603050405020304" pitchFamily="18" charset="0"/>
              </a:rPr>
              <a:t>このテンプレートを参考にして論文要旨を作成してください。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26365" algn="l">
              <a:lnSpc>
                <a:spcPts val="1400"/>
              </a:lnSpc>
              <a:spcAft>
                <a:spcPts val="0"/>
              </a:spcAft>
            </a:pPr>
            <a:r>
              <a:rPr lang="ja-JP" sz="1000" kern="100" dirty="0">
                <a:effectLst/>
                <a:latin typeface="ＭＳ 明朝" panose="02020609040205080304" pitchFamily="17" charset="-128"/>
                <a:ea typeface="游明朝" panose="02020400000000000000" pitchFamily="18" charset="-128"/>
                <a:cs typeface="Times New Roman" panose="02020603050405020304" pitchFamily="18" charset="0"/>
              </a:rPr>
              <a:t>論文要旨は、１ページ以内にまとめてください。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26365" algn="l">
              <a:lnSpc>
                <a:spcPts val="1400"/>
              </a:lnSpc>
              <a:spcAft>
                <a:spcPts val="0"/>
              </a:spcAft>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2088742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233</Words>
  <Application>Microsoft Office PowerPoint</Application>
  <PresentationFormat>画面に合わせる (4:3)</PresentationFormat>
  <Paragraphs>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明朝</vt:lpstr>
      <vt:lpstr>游ゴシック</vt:lpstr>
      <vt:lpstr>游ゴシック Light</vt:lpstr>
      <vt:lpstr>游明朝</vt:lpstr>
      <vt:lpstr>Arial</vt:lpstr>
      <vt:lpstr>Calibri</vt:lpstr>
      <vt:lpstr>Calibri Light</vt:lpstr>
      <vt:lpstr>Times New Roman</vt:lpstr>
      <vt:lpstr>Office テーマ</vt:lpstr>
      <vt:lpstr>１．データ分析の目的 　研究の目的と問題意識の背景を簡潔に記述してください。         ２．データ分析の手法 　研究の方法（あてはめた統計モデル等）を簡潔にまとめてください。              ３．データ分析の結論 　データ分析の結果等を分かりやすく記述してください。         ４．データ分析の意義（利点） 　データ分析の独自性・新規性や、社会に対する提言などの意義や利点について簡潔にまとめてください。     注） ・冒頭に論文タイトルとエントリー番号を記載 （氏名・所属は記載しない） ・行数とフォントは適宜、調整して変更してください ・A4サイズ１ページ以内で図表の貼付けも可能です ・ファイル名は「代表者名-abstruct.pptx」として 　ください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2021-04-21T01:01:40Z</dcterms:created>
  <dcterms:modified xsi:type="dcterms:W3CDTF">2021-04-21T01:02:01Z</dcterms:modified>
</cp:coreProperties>
</file>