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91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666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66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64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60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26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007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111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89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54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63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7514E-503E-4ECD-9FD2-19D1445013BE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F1626-4BB9-44F8-B34B-F0DCDE04E1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768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07284" y="1805940"/>
            <a:ext cx="8014855" cy="4876800"/>
          </a:xfrm>
        </p:spPr>
        <p:txBody>
          <a:bodyPr numCol="2" spcCol="180000" anchor="t" anchorCtr="0">
            <a:noAutofit/>
          </a:bodyPr>
          <a:lstStyle/>
          <a:p>
            <a:pPr algn="l"/>
            <a:r>
              <a:rPr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１．データ分析の目的</a:t>
            </a:r>
            <a:br>
              <a:rPr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研究の目的と問題意識の背景を簡潔に記述し、課題を提示してください。</a:t>
            </a: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２．データ分析の手法</a:t>
            </a:r>
            <a:br>
              <a:rPr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研究の方法（データの吟味、あてはめた統計モデル等）を簡潔にまとめてください。</a:t>
            </a: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３．データ分析の結論</a:t>
            </a:r>
            <a:br>
              <a:rPr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データ分析の過程と結果等を分かりやすく記述してください。</a:t>
            </a: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４．データ分析の意義（利点）</a:t>
            </a:r>
            <a:br>
              <a:rPr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課題解決策等を簡潔にまとめてください。</a:t>
            </a: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b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495756" y="1171268"/>
            <a:ext cx="8014855" cy="4664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論文タイトル</a:t>
            </a:r>
            <a:endParaRPr lang="en-US" altLang="ja-JP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（受付番号）</a:t>
            </a:r>
          </a:p>
        </p:txBody>
      </p:sp>
      <p:sp>
        <p:nvSpPr>
          <p:cNvPr id="5" name="テキスト ボックス 2"/>
          <p:cNvSpPr txBox="1"/>
          <p:nvPr/>
        </p:nvSpPr>
        <p:spPr>
          <a:xfrm>
            <a:off x="682975" y="359293"/>
            <a:ext cx="2074956" cy="64376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  <a:prstDash val="dash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alt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要旨テンプレート</a:t>
            </a:r>
            <a:endParaRPr lang="en-US" alt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（</a:t>
            </a:r>
            <a:r>
              <a:rPr lang="en-US" altLang="ja-JP" sz="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提出時にはこの枠囲みを削除。）</a:t>
            </a:r>
          </a:p>
          <a:p>
            <a:pPr algn="ctr">
              <a:spcAft>
                <a:spcPts val="0"/>
              </a:spcAft>
            </a:pPr>
            <a:endParaRPr lang="ja-JP" altLang="en-US" sz="105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3"/>
          <p:cNvSpPr txBox="1"/>
          <p:nvPr/>
        </p:nvSpPr>
        <p:spPr>
          <a:xfrm>
            <a:off x="3006199" y="359293"/>
            <a:ext cx="4457700" cy="64376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  <a:prstDash val="dash"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126365" algn="l">
              <a:lnSpc>
                <a:spcPts val="1400"/>
              </a:lnSpc>
              <a:spcAft>
                <a:spcPts val="0"/>
              </a:spcAft>
            </a:pPr>
            <a:r>
              <a:rPr lang="ja-JP" sz="1000" kern="100" dirty="0">
                <a:effectLst/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このテンプレートを参考にして論文</a:t>
            </a:r>
            <a:r>
              <a:rPr lang="ja-JP" altLang="en-US" sz="1000" kern="100" dirty="0">
                <a:effectLst/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の</a:t>
            </a:r>
            <a:r>
              <a:rPr lang="ja-JP" sz="1000" kern="100" dirty="0">
                <a:effectLst/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要旨を作成してください。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indent="126365" algn="l">
              <a:lnSpc>
                <a:spcPts val="1400"/>
              </a:lnSpc>
              <a:spcAft>
                <a:spcPts val="0"/>
              </a:spcAft>
            </a:pPr>
            <a:r>
              <a:rPr lang="ja-JP" sz="1000" kern="100" dirty="0">
                <a:effectLst/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論文</a:t>
            </a:r>
            <a:r>
              <a:rPr lang="ja-JP" altLang="en-US" sz="1000" kern="100" dirty="0">
                <a:effectLst/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の</a:t>
            </a:r>
            <a:r>
              <a:rPr lang="ja-JP" sz="1000" kern="100" dirty="0">
                <a:effectLst/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要旨は、</a:t>
            </a:r>
            <a:r>
              <a:rPr lang="ja-JP" sz="10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１ページ以内</a:t>
            </a:r>
            <a:r>
              <a:rPr lang="ja-JP" sz="1000" kern="100" dirty="0">
                <a:effectLst/>
                <a:latin typeface="ＭＳ 明朝" panose="02020609040205080304" pitchFamily="17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にまとめてください。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indent="126365">
              <a:lnSpc>
                <a:spcPts val="1400"/>
              </a:lnSpc>
            </a:pPr>
            <a:r>
              <a:rPr lang="en-US" sz="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r>
              <a:rPr lang="ja-JP" altLang="en-US" sz="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（</a:t>
            </a:r>
            <a:r>
              <a:rPr lang="en-US" altLang="ja-JP" sz="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提出時にはこの枠囲みを削除してください。）</a:t>
            </a:r>
          </a:p>
          <a:p>
            <a:pPr indent="126365" algn="l">
              <a:lnSpc>
                <a:spcPts val="1400"/>
              </a:lnSpc>
              <a:spcAft>
                <a:spcPts val="0"/>
              </a:spcAft>
            </a:pP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3"/>
          <p:cNvSpPr txBox="1"/>
          <p:nvPr/>
        </p:nvSpPr>
        <p:spPr>
          <a:xfrm>
            <a:off x="2827019" y="4781725"/>
            <a:ext cx="4102287" cy="178671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  <a:prstDash val="dash"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126365">
              <a:lnSpc>
                <a:spcPts val="1400"/>
              </a:lnSpc>
            </a:pP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注）</a:t>
            </a:r>
            <a:b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　・冒頭に論文タイトルと受付番号を記載（氏名・所属は記載しない）。</a:t>
            </a:r>
            <a:b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　・行数とフォントは適宜、調整して変更してください。</a:t>
            </a:r>
            <a:b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　・</a:t>
            </a:r>
            <a:r>
              <a:rPr lang="en-US" altLang="ja-JP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A4</a:t>
            </a: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サイズ</a:t>
            </a:r>
            <a:r>
              <a:rPr lang="ja-JP" altLang="en-US" sz="800" b="1" dirty="0">
                <a:latin typeface="游明朝" panose="02020400000000000000" pitchFamily="18" charset="-128"/>
                <a:ea typeface="游明朝" panose="02020400000000000000" pitchFamily="18" charset="-128"/>
              </a:rPr>
              <a:t>１ページ以内</a:t>
            </a: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で図表の貼付けも可です。</a:t>
            </a:r>
            <a:b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　・ファイル形式は</a:t>
            </a:r>
            <a:r>
              <a:rPr lang="en-US" altLang="ja-JP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pdf</a:t>
            </a: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ファイルとし、ファイル名は「受付番号</a:t>
            </a:r>
            <a:r>
              <a:rPr lang="en-US" altLang="ja-JP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-abstract. pdf</a:t>
            </a: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」 と</a:t>
            </a:r>
          </a:p>
          <a:p>
            <a:pPr indent="126365">
              <a:lnSpc>
                <a:spcPts val="1400"/>
              </a:lnSpc>
            </a:pP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　してください。</a:t>
            </a:r>
            <a:r>
              <a:rPr lang="en-US" altLang="ja-JP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PDF</a:t>
            </a: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形式にできない場合、ファイル形式は</a:t>
            </a:r>
            <a:r>
              <a:rPr lang="en-US" altLang="ja-JP" sz="800" dirty="0" err="1">
                <a:latin typeface="游明朝" panose="02020400000000000000" pitchFamily="18" charset="-128"/>
                <a:ea typeface="游明朝" panose="02020400000000000000" pitchFamily="18" charset="-128"/>
              </a:rPr>
              <a:t>powerpoint</a:t>
            </a: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ファイル</a:t>
            </a:r>
            <a:endParaRPr lang="en-US" altLang="ja-JP" sz="8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indent="126365">
              <a:lnSpc>
                <a:spcPts val="1400"/>
              </a:lnSpc>
            </a:pP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　とし、ファイル名は「受付番号</a:t>
            </a:r>
            <a:r>
              <a:rPr lang="en-US" altLang="ja-JP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-abstract.pptx</a:t>
            </a:r>
            <a:r>
              <a:rPr lang="ja-JP" altLang="en-US" sz="800" dirty="0">
                <a:latin typeface="游明朝" panose="02020400000000000000" pitchFamily="18" charset="-128"/>
                <a:ea typeface="游明朝" panose="02020400000000000000" pitchFamily="18" charset="-128"/>
              </a:rPr>
              <a:t>」としてください。</a:t>
            </a:r>
          </a:p>
          <a:p>
            <a:pPr indent="126365">
              <a:lnSpc>
                <a:spcPts val="1400"/>
              </a:lnSpc>
            </a:pPr>
            <a:endParaRPr lang="en-US" sz="800" kern="100" dirty="0">
              <a:effectLst/>
              <a:highlight>
                <a:srgbClr val="00FFFF"/>
              </a:highlight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indent="126365">
              <a:lnSpc>
                <a:spcPts val="1400"/>
              </a:lnSpc>
            </a:pPr>
            <a:r>
              <a:rPr lang="en-US" sz="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r>
              <a:rPr lang="ja-JP" altLang="en-US" sz="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（</a:t>
            </a:r>
            <a:r>
              <a:rPr lang="en-US" altLang="ja-JP" sz="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提出時にはこの枠囲みを削除してください。）</a:t>
            </a:r>
          </a:p>
          <a:p>
            <a:pPr indent="126365" algn="l">
              <a:lnSpc>
                <a:spcPts val="1400"/>
              </a:lnSpc>
              <a:spcAft>
                <a:spcPts val="0"/>
              </a:spcAft>
            </a:pP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874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315</Words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ゴシック</vt:lpstr>
      <vt:lpstr>ＭＳ 明朝</vt:lpstr>
      <vt:lpstr>游明朝</vt:lpstr>
      <vt:lpstr>Arial</vt:lpstr>
      <vt:lpstr>Calibri</vt:lpstr>
      <vt:lpstr>Calibri Light</vt:lpstr>
      <vt:lpstr>Office テーマ</vt:lpstr>
      <vt:lpstr>１．データ分析の目的 　研究の目的と問題意識の背景を簡潔に記述し、課題を提示してください。         ２．データ分析の手法 　研究の方法（データの吟味、あてはめた統計モデル等）を簡潔にまとめてください。           ３．データ分析の結論 　データ分析の過程と結果等を分かりやすく記述してください。         ４．データ分析の意義（利点） 　課題解決策等を簡潔にまとめてください。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2021-04-09T05:03:17Z</dcterms:created>
  <dcterms:modified xsi:type="dcterms:W3CDTF">2026-03-12T00:36:29Z</dcterms:modified>
</cp:coreProperties>
</file>