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9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91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66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66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4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60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268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00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111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899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54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63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7514E-503E-4ECD-9FD2-19D1445013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76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07284" y="1805940"/>
            <a:ext cx="8014855" cy="4876800"/>
          </a:xfrm>
        </p:spPr>
        <p:txBody>
          <a:bodyPr numCol="2" spcCol="180000" anchor="t" anchorCtr="0">
            <a:noAutofit/>
          </a:bodyPr>
          <a:lstStyle/>
          <a:p>
            <a:pPr algn="l"/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１．データ</a:t>
            </a: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分析の目的</a:t>
            </a:r>
            <a:b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研究の目的と問題意識の背景を簡潔に記述</a:t>
            </a:r>
            <a:r>
              <a:rPr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し、課題を提示して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ください。</a:t>
            </a: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２．データ</a:t>
            </a: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分析の手法</a:t>
            </a:r>
            <a:b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研究の方法</a:t>
            </a:r>
            <a:r>
              <a:rPr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（データの吟味、あてはめた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統計モデル等）を簡潔にまとめてください。</a:t>
            </a: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３</a:t>
            </a: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．データ</a:t>
            </a: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分析の結論</a:t>
            </a:r>
            <a:b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データ</a:t>
            </a:r>
            <a:r>
              <a:rPr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分析の過程と結果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等を分かりやすく記述してください。</a:t>
            </a: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４．データ</a:t>
            </a: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分析の意義（利点）</a:t>
            </a:r>
            <a:b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課題解決策等を簡潔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にまとめてください。</a:t>
            </a: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95756" y="1171268"/>
            <a:ext cx="8014855" cy="46646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論文タイトル</a:t>
            </a:r>
            <a:endParaRPr lang="en-US" altLang="ja-JP" sz="16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（受付番号）</a:t>
            </a:r>
            <a:endParaRPr lang="ja-JP" altLang="en-US" sz="1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2"/>
          <p:cNvSpPr txBox="1"/>
          <p:nvPr/>
        </p:nvSpPr>
        <p:spPr>
          <a:xfrm>
            <a:off x="682975" y="359293"/>
            <a:ext cx="2074956" cy="64376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  <a:prstDash val="dash"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US" altLang="ja-JP" sz="1050" kern="100" dirty="0" smtClean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1050" kern="100" dirty="0" smtClean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050" kern="1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要旨テンプレート</a:t>
            </a:r>
            <a:endParaRPr lang="en-US" altLang="ja-JP" sz="1050" kern="100" dirty="0" smtClean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en-US" altLang="ja-JP" sz="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提出時にはこの枠囲みを削除。）</a:t>
            </a:r>
          </a:p>
          <a:p>
            <a:pPr algn="ctr">
              <a:spcAft>
                <a:spcPts val="0"/>
              </a:spcAft>
            </a:pPr>
            <a:endParaRPr lang="ja-JP" altLang="en-US" sz="105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3"/>
          <p:cNvSpPr txBox="1"/>
          <p:nvPr/>
        </p:nvSpPr>
        <p:spPr>
          <a:xfrm>
            <a:off x="3006199" y="359293"/>
            <a:ext cx="4457700" cy="64376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  <a:prstDash val="dash"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26365" algn="l">
              <a:lnSpc>
                <a:spcPts val="1400"/>
              </a:lnSpc>
              <a:spcAft>
                <a:spcPts val="0"/>
              </a:spcAft>
            </a:pPr>
            <a:r>
              <a:rPr lang="ja-JP" sz="1000" kern="100" dirty="0">
                <a:effectLst/>
                <a:latin typeface="ＭＳ 明朝" panose="02020609040205080304" pitchFamily="17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このテンプレートを参考にして</a:t>
            </a:r>
            <a:r>
              <a:rPr lang="ja-JP" sz="1000" kern="100" dirty="0" smtClean="0">
                <a:effectLst/>
                <a:latin typeface="ＭＳ 明朝" panose="02020609040205080304" pitchFamily="17" charset="-128"/>
                <a:ea typeface="游明朝" panose="02020400000000000000" pitchFamily="18" charset="-128"/>
                <a:cs typeface="Times New Roman" panose="02020603050405020304" pitchFamily="18" charset="0"/>
              </a:rPr>
              <a:t>論文</a:t>
            </a:r>
            <a:r>
              <a:rPr lang="ja-JP" altLang="en-US" sz="1000" kern="100" dirty="0" smtClean="0">
                <a:effectLst/>
                <a:latin typeface="ＭＳ 明朝" panose="02020609040205080304" pitchFamily="17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の</a:t>
            </a:r>
            <a:r>
              <a:rPr lang="ja-JP" sz="1000" kern="100" dirty="0" smtClean="0">
                <a:effectLst/>
                <a:latin typeface="ＭＳ 明朝" panose="02020609040205080304" pitchFamily="17" charset="-128"/>
                <a:ea typeface="游明朝" panose="02020400000000000000" pitchFamily="18" charset="-128"/>
                <a:cs typeface="Times New Roman" panose="02020603050405020304" pitchFamily="18" charset="0"/>
              </a:rPr>
              <a:t>要旨</a:t>
            </a:r>
            <a:r>
              <a:rPr lang="ja-JP" sz="1000" kern="100" dirty="0">
                <a:effectLst/>
                <a:latin typeface="ＭＳ 明朝" panose="02020609040205080304" pitchFamily="17" charset="-128"/>
                <a:ea typeface="游明朝" panose="02020400000000000000" pitchFamily="18" charset="-128"/>
                <a:cs typeface="Times New Roman" panose="02020603050405020304" pitchFamily="18" charset="0"/>
              </a:rPr>
              <a:t>を作成してください。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26365" algn="l">
              <a:lnSpc>
                <a:spcPts val="1400"/>
              </a:lnSpc>
              <a:spcAft>
                <a:spcPts val="0"/>
              </a:spcAft>
            </a:pPr>
            <a:r>
              <a:rPr lang="ja-JP" sz="1000" kern="100" dirty="0" smtClean="0">
                <a:effectLst/>
                <a:latin typeface="ＭＳ 明朝" panose="02020609040205080304" pitchFamily="17" charset="-128"/>
                <a:ea typeface="游明朝" panose="02020400000000000000" pitchFamily="18" charset="-128"/>
                <a:cs typeface="Times New Roman" panose="02020603050405020304" pitchFamily="18" charset="0"/>
              </a:rPr>
              <a:t>論文</a:t>
            </a:r>
            <a:r>
              <a:rPr lang="ja-JP" altLang="en-US" sz="1000" kern="100" dirty="0" smtClean="0">
                <a:effectLst/>
                <a:latin typeface="ＭＳ 明朝" panose="02020609040205080304" pitchFamily="17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の</a:t>
            </a:r>
            <a:r>
              <a:rPr lang="ja-JP" sz="1000" kern="100" dirty="0" smtClean="0">
                <a:effectLst/>
                <a:latin typeface="ＭＳ 明朝" panose="02020609040205080304" pitchFamily="17" charset="-128"/>
                <a:ea typeface="游明朝" panose="02020400000000000000" pitchFamily="18" charset="-128"/>
                <a:cs typeface="Times New Roman" panose="02020603050405020304" pitchFamily="18" charset="0"/>
              </a:rPr>
              <a:t>要旨</a:t>
            </a:r>
            <a:r>
              <a:rPr lang="ja-JP" sz="1000" kern="100" dirty="0">
                <a:effectLst/>
                <a:latin typeface="ＭＳ 明朝" panose="02020609040205080304" pitchFamily="17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は、</a:t>
            </a:r>
            <a:r>
              <a:rPr lang="ja-JP" sz="10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１ページ以内</a:t>
            </a:r>
            <a:r>
              <a:rPr lang="ja-JP" sz="1000" kern="100" dirty="0">
                <a:effectLst/>
                <a:latin typeface="ＭＳ 明朝" panose="02020609040205080304" pitchFamily="17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にまとめてください。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26365">
              <a:lnSpc>
                <a:spcPts val="1400"/>
              </a:lnSpc>
            </a:pPr>
            <a:r>
              <a:rPr lang="en-US" sz="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ja-JP" altLang="en-US" sz="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en-US" altLang="ja-JP" sz="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提出時にはこの枠囲みを</a:t>
            </a:r>
            <a:r>
              <a:rPr lang="ja-JP" altLang="en-US" sz="800" kern="100" dirty="0" smtClean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削除してください。</a:t>
            </a:r>
            <a:r>
              <a:rPr lang="ja-JP" altLang="en-US" sz="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</a:t>
            </a:r>
          </a:p>
          <a:p>
            <a:pPr indent="126365" algn="l">
              <a:lnSpc>
                <a:spcPts val="1400"/>
              </a:lnSpc>
              <a:spcAft>
                <a:spcPts val="0"/>
              </a:spcAft>
            </a:pP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3"/>
          <p:cNvSpPr txBox="1"/>
          <p:nvPr/>
        </p:nvSpPr>
        <p:spPr>
          <a:xfrm>
            <a:off x="2827019" y="5162220"/>
            <a:ext cx="3905013" cy="140622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  <a:prstDash val="dash"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26365">
              <a:lnSpc>
                <a:spcPts val="1400"/>
              </a:lnSpc>
            </a:pP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注）</a:t>
            </a:r>
            <a:b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</a:b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・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冒頭に論文タイトル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と受付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番号を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記載（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氏名・所属は記載しない）</a:t>
            </a:r>
            <a:b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</a:b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・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行数とフォントは適宜、調整して変更してください</a:t>
            </a:r>
            <a:b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</a:b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・</a:t>
            </a:r>
            <a:r>
              <a:rPr lang="en-US" altLang="ja-JP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A4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サイズ</a:t>
            </a:r>
            <a:r>
              <a:rPr lang="ja-JP" altLang="en-US" sz="8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１ページ以内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で図表の貼付けも可です</a:t>
            </a:r>
            <a:b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</a:b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・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ファイル名は「受付番号</a:t>
            </a:r>
            <a:r>
              <a:rPr lang="en-US" altLang="ja-JP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-abstract.pptx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」と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してください</a:t>
            </a:r>
            <a:endParaRPr lang="en-US" sz="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26365">
              <a:lnSpc>
                <a:spcPts val="1400"/>
              </a:lnSpc>
            </a:pPr>
            <a:endParaRPr lang="en-US" sz="800" kern="100" dirty="0" smtClean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26365">
              <a:lnSpc>
                <a:spcPts val="1400"/>
              </a:lnSpc>
            </a:pPr>
            <a:r>
              <a:rPr lang="en-US" sz="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ja-JP" altLang="en-US" sz="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en-US" altLang="ja-JP" sz="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提出時にはこの枠囲みを</a:t>
            </a:r>
            <a:r>
              <a:rPr lang="ja-JP" altLang="en-US" sz="800" kern="100" dirty="0" smtClean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削除してください。</a:t>
            </a:r>
            <a:r>
              <a:rPr lang="ja-JP" altLang="en-US" sz="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</a:t>
            </a:r>
          </a:p>
          <a:p>
            <a:pPr indent="126365" algn="l">
              <a:lnSpc>
                <a:spcPts val="1400"/>
              </a:lnSpc>
              <a:spcAft>
                <a:spcPts val="0"/>
              </a:spcAft>
            </a:pP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874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271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ゴシック</vt:lpstr>
      <vt:lpstr>ＭＳ 明朝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１．データ分析の目的 　研究の目的と問題意識の背景を簡潔に記述し、課題を提示してください。         ２．データ分析の手法 　研究の方法（データの吟味、あてはめた統計モデル等）を簡潔にまとめてください。           ３．データ分析の結論 　データ分析の過程と結果等を分かりやすく記述してください。         ４．データ分析の意義（利点） 　課題解決策等を簡潔にまとめてください。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１．データ分析の目的 　研究の目的と問題意識の背景を簡潔に記述し、課題を提示してください。         ２．データ分析の手法 　研究の方法（データの吟味、あてはめた統計モデル等）を簡潔にまとめてください。              ３．データ分析の結論 　データ分析の過程及び結果等を分かりやすく記述してください。         ４．データ分析の意義（利点） 　課題解決策等を簡潔にまとめてください。     注） ・冒頭に論文タイトルとエントリー番号を記載 （氏名・所属は記載しない） ・行数とフォントは適宜、調整して変更してください ・A4サイズ１ページ以内で図表の貼付けも可です ・ファイル名は「代表者名-abstract.pptx」として 　ください </dc:title>
  <cp:lastModifiedBy>仲西　章</cp:lastModifiedBy>
  <cp:revision>12</cp:revision>
  <dcterms:created xsi:type="dcterms:W3CDTF">2021-04-09T05:03:17Z</dcterms:created>
  <dcterms:modified xsi:type="dcterms:W3CDTF">2025-03-12T00:08:07Z</dcterms:modified>
</cp:coreProperties>
</file>