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91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66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66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4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60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26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00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111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89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54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7514E-503E-4ECD-9FD2-19D1445013B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63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7514E-503E-4ECD-9FD2-19D1445013B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F1626-4BB9-44F8-B34B-F0DCDE04E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76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07284" y="1265382"/>
            <a:ext cx="8014855" cy="5400000"/>
          </a:xfrm>
        </p:spPr>
        <p:txBody>
          <a:bodyPr numCol="2" spcCol="180000" anchor="t" anchorCtr="0">
            <a:noAutofit/>
          </a:bodyPr>
          <a:lstStyle/>
          <a:p>
            <a:pPr algn="l"/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１．データ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分析の目的</a:t>
            </a:r>
            <a:b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研究の目的と問題意識の背景を簡潔に記述</a:t>
            </a:r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し、課題を提示して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ください。</a:t>
            </a: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２．データ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分析の手法</a:t>
            </a:r>
            <a:b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研究の方法</a:t>
            </a:r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（データの吟味、あてはめた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統計モデル等）を簡潔にまとめてください。</a:t>
            </a: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３．データ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分析の結論</a:t>
            </a:r>
            <a:b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400">
                <a:latin typeface="ＭＳ 明朝" panose="02020609040205080304" pitchFamily="17" charset="-128"/>
                <a:ea typeface="ＭＳ 明朝" panose="02020609040205080304" pitchFamily="17" charset="-128"/>
              </a:rPr>
              <a:t>データ</a:t>
            </a:r>
            <a:r>
              <a:rPr lang="ja-JP" altLang="en-US" sz="14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分析の過程</a:t>
            </a:r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及び結果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等を分かりやすく記述してください。</a:t>
            </a: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４．データ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分析の意義（利点）</a:t>
            </a:r>
            <a:b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課題解決策等を簡潔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にまとめてください。</a:t>
            </a: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注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冒頭に論文タイトルとエントリー番号を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記載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氏名・所属は記載しない）</a:t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・行数とフォント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は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適宜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、調整して変更してください</a:t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A4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サイズ１ページ以内で図表の貼付けも可能です</a:t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ファイル名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は「代表者名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abstract.pptx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」として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ください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79576" y="447945"/>
            <a:ext cx="8014855" cy="4664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論文タイトル</a:t>
            </a:r>
            <a:endParaRPr lang="en-US" altLang="ja-JP" sz="16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（エントリー番号）</a:t>
            </a:r>
            <a:endParaRPr lang="ja-JP" altLang="en-US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2"/>
          <p:cNvSpPr txBox="1"/>
          <p:nvPr/>
        </p:nvSpPr>
        <p:spPr>
          <a:xfrm>
            <a:off x="1386555" y="6198110"/>
            <a:ext cx="1491615" cy="46799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要旨テンプレート</a:t>
            </a:r>
          </a:p>
        </p:txBody>
      </p:sp>
      <p:sp>
        <p:nvSpPr>
          <p:cNvPr id="6" name="テキスト ボックス 3"/>
          <p:cNvSpPr txBox="1"/>
          <p:nvPr/>
        </p:nvSpPr>
        <p:spPr>
          <a:xfrm>
            <a:off x="2911825" y="6195570"/>
            <a:ext cx="4457700" cy="46799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26365" algn="l">
              <a:lnSpc>
                <a:spcPts val="1400"/>
              </a:lnSpc>
              <a:spcAft>
                <a:spcPts val="0"/>
              </a:spcAft>
            </a:pPr>
            <a:r>
              <a:rPr lang="ja-JP" sz="1000" kern="100" dirty="0"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このテンプレートを参考にして論文要旨を作成してください。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26365" algn="l">
              <a:lnSpc>
                <a:spcPts val="1400"/>
              </a:lnSpc>
              <a:spcAft>
                <a:spcPts val="0"/>
              </a:spcAft>
            </a:pPr>
            <a:r>
              <a:rPr lang="ja-JP" sz="1000" kern="100" dirty="0"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</a:rPr>
              <a:t>論文要旨は、１ページ以内にまとめてください。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26365" algn="l">
              <a:lnSpc>
                <a:spcPts val="1400"/>
              </a:lnSpc>
              <a:spcAft>
                <a:spcPts val="0"/>
              </a:spcAft>
            </a:pPr>
            <a:r>
              <a:rPr lang="en-US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874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230</Words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明朝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１．データ分析の目的 　研究の目的と問題意識の背景を簡潔に記述し、課題を提示してください。         ２．データ分析の手法 　研究の方法（データの吟味、あてはめた統計モデル等）を簡潔にまとめてください。              ３．データ分析の結論 　データ分析の過程及び結果等を分かりやすく記述してください。         ４．データ分析の意義（利点） 　課題解決策等を簡潔にまとめてください。     注） ・冒頭に論文タイトルとエントリー番号を記載 （氏名・所属は記載しない） ・行数とフォントは適宜、調整して変更してください ・A4サイズ１ページ以内で図表の貼付けも可能です ・ファイル名は「代表者名-abstract.pptx」として 　ください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2021-04-09T05:03:17Z</dcterms:created>
  <dcterms:modified xsi:type="dcterms:W3CDTF">2023-03-15T07:17:28Z</dcterms:modified>
</cp:coreProperties>
</file>